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819E-CA09-4FC8-B8C7-90D3635541D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9370-2A77-4201-9660-9328B15A1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2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6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9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0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5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3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Risa Sargent</dc:creator>
  <cp:lastModifiedBy>Risa Sargent</cp:lastModifiedBy>
  <cp:revision>2</cp:revision>
  <dcterms:created xsi:type="dcterms:W3CDTF">2017-04-21T22:45:54Z</dcterms:created>
  <dcterms:modified xsi:type="dcterms:W3CDTF">2017-04-24T16:06:55Z</dcterms:modified>
</cp:coreProperties>
</file>